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1423" r:id="rId6"/>
    <p:sldId id="271" r:id="rId7"/>
    <p:sldId id="1430" r:id="rId8"/>
    <p:sldId id="1434" r:id="rId9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win Meeuwsen | OnderhoudNL" initials="EM|O" lastIdx="6" clrIdx="0">
    <p:extLst>
      <p:ext uri="{19B8F6BF-5375-455C-9EA6-DF929625EA0E}">
        <p15:presenceInfo xmlns:p15="http://schemas.microsoft.com/office/powerpoint/2012/main" userId="S::e.meeuwsen@Onderhoudnl.nl::c262f8b9-77ba-44c6-af29-25c6b06573c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BFE"/>
    <a:srgbClr val="85D6FF"/>
    <a:srgbClr val="81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F774C2-1EA2-434D-B821-B05C386912E8}" v="2" dt="2024-06-11T13:01:52.7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8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win Meeuwsen | OnderhoudNL" userId="c262f8b9-77ba-44c6-af29-25c6b06573c3" providerId="ADAL" clId="{76F774C2-1EA2-434D-B821-B05C386912E8}"/>
    <pc:docChg chg="custSel delSld modSld">
      <pc:chgData name="Edwin Meeuwsen | OnderhoudNL" userId="c262f8b9-77ba-44c6-af29-25c6b06573c3" providerId="ADAL" clId="{76F774C2-1EA2-434D-B821-B05C386912E8}" dt="2024-06-11T13:02:25.799" v="96" actId="47"/>
      <pc:docMkLst>
        <pc:docMk/>
      </pc:docMkLst>
      <pc:sldChg chg="modSp mod">
        <pc:chgData name="Edwin Meeuwsen | OnderhoudNL" userId="c262f8b9-77ba-44c6-af29-25c6b06573c3" providerId="ADAL" clId="{76F774C2-1EA2-434D-B821-B05C386912E8}" dt="2024-06-11T12:59:49.698" v="4" actId="207"/>
        <pc:sldMkLst>
          <pc:docMk/>
          <pc:sldMk cId="3375771350" sldId="256"/>
        </pc:sldMkLst>
        <pc:spChg chg="mod">
          <ac:chgData name="Edwin Meeuwsen | OnderhoudNL" userId="c262f8b9-77ba-44c6-af29-25c6b06573c3" providerId="ADAL" clId="{76F774C2-1EA2-434D-B821-B05C386912E8}" dt="2024-06-11T12:59:39.731" v="3" actId="20577"/>
          <ac:spMkLst>
            <pc:docMk/>
            <pc:sldMk cId="3375771350" sldId="256"/>
            <ac:spMk id="2" creationId="{F4BE49F0-9BAC-4E55-BCDE-3CD48B6DC6B7}"/>
          </ac:spMkLst>
        </pc:spChg>
        <pc:spChg chg="mod">
          <ac:chgData name="Edwin Meeuwsen | OnderhoudNL" userId="c262f8b9-77ba-44c6-af29-25c6b06573c3" providerId="ADAL" clId="{76F774C2-1EA2-434D-B821-B05C386912E8}" dt="2024-06-11T12:59:49.698" v="4" actId="207"/>
          <ac:spMkLst>
            <pc:docMk/>
            <pc:sldMk cId="3375771350" sldId="256"/>
            <ac:spMk id="3" creationId="{8A290C2A-DE1C-4DFA-B9FE-AA17FD418721}"/>
          </ac:spMkLst>
        </pc:spChg>
      </pc:sldChg>
      <pc:sldChg chg="modSp mod">
        <pc:chgData name="Edwin Meeuwsen | OnderhoudNL" userId="c262f8b9-77ba-44c6-af29-25c6b06573c3" providerId="ADAL" clId="{76F774C2-1EA2-434D-B821-B05C386912E8}" dt="2024-06-11T13:00:45.430" v="39" actId="20577"/>
        <pc:sldMkLst>
          <pc:docMk/>
          <pc:sldMk cId="1781728687" sldId="271"/>
        </pc:sldMkLst>
        <pc:spChg chg="mod">
          <ac:chgData name="Edwin Meeuwsen | OnderhoudNL" userId="c262f8b9-77ba-44c6-af29-25c6b06573c3" providerId="ADAL" clId="{76F774C2-1EA2-434D-B821-B05C386912E8}" dt="2024-06-11T13:00:45.430" v="39" actId="20577"/>
          <ac:spMkLst>
            <pc:docMk/>
            <pc:sldMk cId="1781728687" sldId="271"/>
            <ac:spMk id="3" creationId="{B14641FF-86A4-410E-837E-C27C759493FC}"/>
          </ac:spMkLst>
        </pc:spChg>
        <pc:spChg chg="mod">
          <ac:chgData name="Edwin Meeuwsen | OnderhoudNL" userId="c262f8b9-77ba-44c6-af29-25c6b06573c3" providerId="ADAL" clId="{76F774C2-1EA2-434D-B821-B05C386912E8}" dt="2024-06-11T13:00:37.174" v="37" actId="207"/>
          <ac:spMkLst>
            <pc:docMk/>
            <pc:sldMk cId="1781728687" sldId="271"/>
            <ac:spMk id="6" creationId="{0D095626-F08E-4FC4-9D7C-0DB540E937F4}"/>
          </ac:spMkLst>
        </pc:spChg>
      </pc:sldChg>
      <pc:sldChg chg="del">
        <pc:chgData name="Edwin Meeuwsen | OnderhoudNL" userId="c262f8b9-77ba-44c6-af29-25c6b06573c3" providerId="ADAL" clId="{76F774C2-1EA2-434D-B821-B05C386912E8}" dt="2024-06-11T13:02:25.799" v="96" actId="47"/>
        <pc:sldMkLst>
          <pc:docMk/>
          <pc:sldMk cId="3330065816" sldId="1422"/>
        </pc:sldMkLst>
      </pc:sldChg>
      <pc:sldChg chg="modSp mod">
        <pc:chgData name="Edwin Meeuwsen | OnderhoudNL" userId="c262f8b9-77ba-44c6-af29-25c6b06573c3" providerId="ADAL" clId="{76F774C2-1EA2-434D-B821-B05C386912E8}" dt="2024-06-11T13:00:28.587" v="36" actId="207"/>
        <pc:sldMkLst>
          <pc:docMk/>
          <pc:sldMk cId="558579387" sldId="1423"/>
        </pc:sldMkLst>
        <pc:spChg chg="mod">
          <ac:chgData name="Edwin Meeuwsen | OnderhoudNL" userId="c262f8b9-77ba-44c6-af29-25c6b06573c3" providerId="ADAL" clId="{76F774C2-1EA2-434D-B821-B05C386912E8}" dt="2024-06-11T13:00:28.587" v="36" actId="207"/>
          <ac:spMkLst>
            <pc:docMk/>
            <pc:sldMk cId="558579387" sldId="1423"/>
            <ac:spMk id="3" creationId="{CEE36711-EDD4-438C-AA82-795AA4ECEF9F}"/>
          </ac:spMkLst>
        </pc:spChg>
        <pc:spChg chg="mod">
          <ac:chgData name="Edwin Meeuwsen | OnderhoudNL" userId="c262f8b9-77ba-44c6-af29-25c6b06573c3" providerId="ADAL" clId="{76F774C2-1EA2-434D-B821-B05C386912E8}" dt="2024-06-11T13:00:12.205" v="32" actId="6549"/>
          <ac:spMkLst>
            <pc:docMk/>
            <pc:sldMk cId="558579387" sldId="1423"/>
            <ac:spMk id="6" creationId="{7D120CD4-3E82-4E25-B3E0-A79E6456F432}"/>
          </ac:spMkLst>
        </pc:spChg>
      </pc:sldChg>
      <pc:sldChg chg="modSp mod">
        <pc:chgData name="Edwin Meeuwsen | OnderhoudNL" userId="c262f8b9-77ba-44c6-af29-25c6b06573c3" providerId="ADAL" clId="{76F774C2-1EA2-434D-B821-B05C386912E8}" dt="2024-06-11T13:00:57.775" v="68" actId="6549"/>
        <pc:sldMkLst>
          <pc:docMk/>
          <pc:sldMk cId="1909183090" sldId="1430"/>
        </pc:sldMkLst>
        <pc:spChg chg="mod">
          <ac:chgData name="Edwin Meeuwsen | OnderhoudNL" userId="c262f8b9-77ba-44c6-af29-25c6b06573c3" providerId="ADAL" clId="{76F774C2-1EA2-434D-B821-B05C386912E8}" dt="2024-06-11T13:00:57.775" v="68" actId="6549"/>
          <ac:spMkLst>
            <pc:docMk/>
            <pc:sldMk cId="1909183090" sldId="1430"/>
            <ac:spMk id="6" creationId="{3449C45A-DC59-4592-A439-9BAFB5D2176E}"/>
          </ac:spMkLst>
        </pc:spChg>
      </pc:sldChg>
      <pc:sldChg chg="modSp mod">
        <pc:chgData name="Edwin Meeuwsen | OnderhoudNL" userId="c262f8b9-77ba-44c6-af29-25c6b06573c3" providerId="ADAL" clId="{76F774C2-1EA2-434D-B821-B05C386912E8}" dt="2024-06-11T13:01:56.595" v="95" actId="20577"/>
        <pc:sldMkLst>
          <pc:docMk/>
          <pc:sldMk cId="1191242609" sldId="1434"/>
        </pc:sldMkLst>
        <pc:spChg chg="mod">
          <ac:chgData name="Edwin Meeuwsen | OnderhoudNL" userId="c262f8b9-77ba-44c6-af29-25c6b06573c3" providerId="ADAL" clId="{76F774C2-1EA2-434D-B821-B05C386912E8}" dt="2024-06-11T13:01:44.993" v="82"/>
          <ac:spMkLst>
            <pc:docMk/>
            <pc:sldMk cId="1191242609" sldId="1434"/>
            <ac:spMk id="2" creationId="{1DDA4E97-D6D2-B6DA-BA53-7138AD62C58D}"/>
          </ac:spMkLst>
        </pc:spChg>
        <pc:spChg chg="mod">
          <ac:chgData name="Edwin Meeuwsen | OnderhoudNL" userId="c262f8b9-77ba-44c6-af29-25c6b06573c3" providerId="ADAL" clId="{76F774C2-1EA2-434D-B821-B05C386912E8}" dt="2024-06-11T13:01:56.595" v="95" actId="20577"/>
          <ac:spMkLst>
            <pc:docMk/>
            <pc:sldMk cId="1191242609" sldId="1434"/>
            <ac:spMk id="3" creationId="{12D72335-542E-DA75-7F20-92ADC030BC04}"/>
          </ac:spMkLst>
        </pc:spChg>
      </pc:sldChg>
      <pc:sldChg chg="del">
        <pc:chgData name="Edwin Meeuwsen | OnderhoudNL" userId="c262f8b9-77ba-44c6-af29-25c6b06573c3" providerId="ADAL" clId="{76F774C2-1EA2-434D-B821-B05C386912E8}" dt="2024-06-11T12:59:57.718" v="5" actId="47"/>
        <pc:sldMkLst>
          <pc:docMk/>
          <pc:sldMk cId="518246931" sldId="1436"/>
        </pc:sldMkLst>
      </pc:sldChg>
      <pc:sldChg chg="del">
        <pc:chgData name="Edwin Meeuwsen | OnderhoudNL" userId="c262f8b9-77ba-44c6-af29-25c6b06573c3" providerId="ADAL" clId="{76F774C2-1EA2-434D-B821-B05C386912E8}" dt="2024-06-11T13:02:25.799" v="96" actId="47"/>
        <pc:sldMkLst>
          <pc:docMk/>
          <pc:sldMk cId="649278129" sldId="1437"/>
        </pc:sldMkLst>
      </pc:sldChg>
      <pc:sldChg chg="del">
        <pc:chgData name="Edwin Meeuwsen | OnderhoudNL" userId="c262f8b9-77ba-44c6-af29-25c6b06573c3" providerId="ADAL" clId="{76F774C2-1EA2-434D-B821-B05C386912E8}" dt="2024-06-11T13:02:25.799" v="96" actId="47"/>
        <pc:sldMkLst>
          <pc:docMk/>
          <pc:sldMk cId="3652200933" sldId="143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587" cy="498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915" y="1"/>
            <a:ext cx="2946674" cy="498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4ABF9-CF1D-4B8A-ADE6-9B4D2F47DA8F}" type="datetimeFigureOut">
              <a:rPr lang="nl-NL" smtClean="0"/>
              <a:t>11-6-2024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333" y="4778626"/>
            <a:ext cx="5439010" cy="390915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28"/>
            <a:ext cx="2945587" cy="4984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915" y="9429728"/>
            <a:ext cx="2946674" cy="4984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1C957-143B-48AF-A430-6498E80FEA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302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C6B235-92DA-4A56-84FF-4E419E2B8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643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03F370F-D099-41B0-9F27-BDCFCEFFE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610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4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4A4ACFF-0713-4B2B-8168-09F736812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B0188B8-A8C4-4FEC-90E9-BA985A882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BC2FEA-402A-4CCE-9127-B3DB44F499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402877-61C5-47BF-AB16-54568CA4ED1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15B73A-A096-4E2C-926F-9114C18B3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07D8770-7E43-481A-9724-A4C3EEB6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91B55C-AF80-4832-9F30-D1788727387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0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1171A2-2D0E-4BD4-8CD7-DB12CE8F0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9E2B7B-FC53-4257-B65D-3A4E1E396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CF488D-D44B-4A67-A6CC-BE44698167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402877-61C5-47BF-AB16-54568CA4ED1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45C2AB-94D8-4DCE-AF2E-C61F2D161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9F1C5F-6321-4E58-B108-C9661457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91B55C-AF80-4832-9F30-D1788727387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0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9ED4D-F710-4C46-A335-4559A78E0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9D1A04-302A-49EE-9082-7AC15B98B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76F53B-5057-4B20-A62D-893909759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402877-61C5-47BF-AB16-54568CA4ED1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6FDE32-2B44-486D-9141-D96E0266E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A7AB0D-DD5C-4A99-9552-56400750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91B55C-AF80-4832-9F30-D1788727387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2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0277B8-D75C-4B0A-B2C6-956A0D58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B31386-FFA2-41F8-87B2-2AA662835C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276C546-9311-4FF9-948F-5EB922A905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1EAD16-D94A-41FA-A80A-0BFA2BB7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402877-61C5-47BF-AB16-54568CA4ED1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D5CC69-59F8-402A-89BB-525340BCE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0F0D462-4226-4F5F-AB8F-71B845C39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91B55C-AF80-4832-9F30-D1788727387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3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BB953C-7816-42AE-A51C-456B2205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6E534DC-CDA0-4B4F-86DA-59CCAB3622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402877-61C5-47BF-AB16-54568CA4ED1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34FCF78-5890-4F19-9D4A-0AA0FB255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C9068B-9E4B-4DE6-9582-E4840194E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91B55C-AF80-4832-9F30-D1788727387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3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B07519A-C0A3-4E50-B9B1-603B49DBB8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402877-61C5-47BF-AB16-54568CA4ED1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BE06437-DB82-4C9F-BD8F-585689903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8885ECF-AEC2-4CD1-A102-535CCE002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91B55C-AF80-4832-9F30-D1788727387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0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7FD5A-9B49-462C-AE70-D6549C2B6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EE53E3-0FEA-4DF6-805B-E919E0EDB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9E9E252-4596-4CA0-ACC9-B16CFBA4E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1E66055-B428-42FA-AE98-C6721A14BC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402877-61C5-47BF-AB16-54568CA4ED1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46C00C5-ED3E-47C2-8BD2-459B59B0F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F93C5F7-C94C-4723-B0EC-291F757AD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91B55C-AF80-4832-9F30-D1788727387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6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45BE27-5CA4-40E6-A26D-EFDF1FFAE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D51AFDB-8909-4927-94D4-57BA43B776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F419967-6291-42BD-A540-92BE1B18D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3C1E9E8-E6E3-4E28-9B82-51E89C0274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402877-61C5-47BF-AB16-54568CA4ED1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CED0DD-8B4B-42D2-BCC7-F6FD79327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FB0E117-F288-46A2-9687-8DBA9138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91B55C-AF80-4832-9F30-D1788727387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9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57ABA-A650-4FB8-92C4-F17D3020A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83FCD07-26BB-4A21-B2E4-346F52B95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634DD8-4CC5-44A5-A761-D3A60F50E8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402877-61C5-47BF-AB16-54568CA4ED1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06396E-EB4B-4759-AFF4-EB9F187A1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CEB72D-A8F7-49A4-A287-BC21DEB56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91B55C-AF80-4832-9F30-D1788727387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6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230C0F3-6040-4D8D-BEA4-AE785F7B5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8736" y="271610"/>
            <a:ext cx="89950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A5106F6-6EB4-4D77-A572-A0A76B864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6A00369-2E5B-4848-AED0-C03CF96063B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63" y="573357"/>
            <a:ext cx="1582038" cy="72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3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8A290C2A-DE1C-4DFA-B9FE-AA17FD4187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Bestuurlijk vastgesteld 22 maart 2024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BE49F0-9BAC-4E55-BCDE-3CD48B6DC6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Beleidsplan st. RGS</a:t>
            </a:r>
            <a:br>
              <a:rPr lang="nl-NL" dirty="0"/>
            </a:br>
            <a:r>
              <a:rPr lang="nl-NL" dirty="0"/>
              <a:t>2024 - 2027</a:t>
            </a:r>
          </a:p>
        </p:txBody>
      </p:sp>
    </p:spTree>
    <p:extLst>
      <p:ext uri="{BB962C8B-B14F-4D97-AF65-F5344CB8AC3E}">
        <p14:creationId xmlns:p14="http://schemas.microsoft.com/office/powerpoint/2010/main" val="337577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E36711-EDD4-438C-AA82-795AA4ECE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Missie</a:t>
            </a:r>
          </a:p>
          <a:p>
            <a:pPr marL="0" indent="0">
              <a:buNone/>
            </a:pPr>
            <a:r>
              <a:rPr lang="nl-NL" sz="2400" dirty="0"/>
              <a:t>Het bevorderen van brede en juiste toepassing van RGS binnen de vastgoedcyclus</a:t>
            </a:r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r>
              <a:rPr lang="nl-NL" dirty="0"/>
              <a:t>Visie</a:t>
            </a:r>
          </a:p>
          <a:p>
            <a:pPr marL="0" indent="0">
              <a:buNone/>
            </a:pPr>
            <a:r>
              <a:rPr lang="nl-NL" sz="2400" dirty="0"/>
              <a:t>In een veranderende markt met zeer grote opgaven is ketensamenwerking via RGS de manier voor duurzaam onderhouden en renoveren van bestaand vastgoed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dirty="0"/>
              <a:t>Strategie</a:t>
            </a:r>
          </a:p>
          <a:p>
            <a:pPr marL="0" indent="0">
              <a:buNone/>
            </a:pPr>
            <a:r>
              <a:rPr lang="nl-NL" sz="2200" dirty="0"/>
              <a:t>Verspreiden van RGS en borgen van de juiste toepassing van RGS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7D120CD4-3E82-4E25-B3E0-A79E6456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9929" y="271610"/>
            <a:ext cx="9514542" cy="1325563"/>
          </a:xfrm>
        </p:spPr>
        <p:txBody>
          <a:bodyPr/>
          <a:lstStyle/>
          <a:p>
            <a:r>
              <a:rPr lang="nl-NL" dirty="0"/>
              <a:t>Missie en visie</a:t>
            </a:r>
            <a:br>
              <a:rPr lang="nl-NL" dirty="0"/>
            </a:b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Bestuurlijk vastgesteld 22 maart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57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4641FF-86A4-410E-837E-C27C75949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nl-NL" dirty="0"/>
              <a:t>Focus op meer partijen die RGS toepassen</a:t>
            </a:r>
          </a:p>
          <a:p>
            <a:pPr marL="514350" indent="-514350">
              <a:buAutoNum type="arabicPeriod"/>
            </a:pPr>
            <a:r>
              <a:rPr lang="nl-NL" dirty="0"/>
              <a:t>Focus op het RGS-proces en op juiste toepassing van de methodiek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095626-F08E-4FC4-9D7C-0DB540E93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9929" y="271610"/>
            <a:ext cx="9514542" cy="1325563"/>
          </a:xfrm>
        </p:spPr>
        <p:txBody>
          <a:bodyPr/>
          <a:lstStyle/>
          <a:p>
            <a:r>
              <a:rPr lang="nl-NL" dirty="0"/>
              <a:t>Afbakening activiteiten</a:t>
            </a:r>
            <a:br>
              <a:rPr lang="nl-NL" dirty="0"/>
            </a:b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Bestuurlijk vastgesteld 22 maart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72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4641FF-86A4-410E-837E-C27C75949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1. Kennis ontwikkelen </a:t>
            </a:r>
            <a:r>
              <a:rPr lang="nl-NL" sz="2000" dirty="0"/>
              <a:t>(doel: verbeteren)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2. Kennis delen </a:t>
            </a:r>
            <a:r>
              <a:rPr lang="nl-NL" sz="2000" dirty="0"/>
              <a:t>(doel: toepassen)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Kennis</a:t>
            </a:r>
            <a:r>
              <a:rPr lang="en-US" dirty="0"/>
              <a:t> </a:t>
            </a:r>
            <a:r>
              <a:rPr lang="en-US" dirty="0" err="1"/>
              <a:t>beheren</a:t>
            </a:r>
            <a:r>
              <a:rPr lang="nl-NL" dirty="0"/>
              <a:t> </a:t>
            </a:r>
            <a:r>
              <a:rPr lang="nl-NL" sz="2000" dirty="0"/>
              <a:t>(doel: borgen en bewaken)</a:t>
            </a:r>
            <a:endParaRPr lang="en-US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3449C45A-DC59-4592-A439-9BAFB5D21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9929" y="271610"/>
            <a:ext cx="9514542" cy="1325563"/>
          </a:xfrm>
        </p:spPr>
        <p:txBody>
          <a:bodyPr/>
          <a:lstStyle/>
          <a:p>
            <a:r>
              <a:rPr lang="nl-NL" dirty="0"/>
              <a:t>Strategische prioriteiten</a:t>
            </a:r>
            <a:br>
              <a:rPr lang="nl-NL" dirty="0"/>
            </a:b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Bestuurlijk vastgesteld 22 maart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18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E93D3A-2BF5-2384-2815-55E1E5530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DA4E97-D6D2-B6DA-BA53-7138AD62C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Doelstellingen 2027</a:t>
            </a:r>
            <a:br>
              <a:rPr lang="nl-NL" dirty="0"/>
            </a:br>
            <a:r>
              <a:rPr lang="nl-NL" sz="1800" b="1" dirty="0"/>
              <a:t>Ter invulling van de missie: “brede en juiste toepassing van RGS”</a:t>
            </a:r>
            <a:br>
              <a:rPr lang="nl-NL" sz="800" b="1" dirty="0"/>
            </a:b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Bestuurlijk vastgesteld 22 maart 2024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D72335-542E-DA75-7F20-92ADC030B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173"/>
            <a:ext cx="10515600" cy="476076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400" b="1" dirty="0"/>
              <a:t>Strategische prioriteit ‘Kennis ontwikkelen’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b="1" dirty="0"/>
              <a:t>Doelstelling 1: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dirty="0"/>
              <a:t>Gemeten over de periode 2024 – 2027, is de meerwaarde van RGS toegenomen ten opzichte van de resultaten gemeten in 2023.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b="1" dirty="0"/>
              <a:t>Actie</a:t>
            </a:r>
            <a:r>
              <a:rPr lang="nl-NL" sz="1200" dirty="0"/>
              <a:t>: Inzicht krijgen in de verbeterpunten uit het onderzoek meerwaarde om vervolgens de maatregelen te bepalen waarmee de meerwaarde kan worden verhoogd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nl-NL" sz="12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b="1" dirty="0"/>
              <a:t>Doelstelling 2: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dirty="0"/>
              <a:t>Gemeten over de periode 2024 – 2027, is het aantal marktsegmenten en het aantal organisaties dat werkt conform RGS toegenomen ten opzichte van 2023.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b="1" dirty="0"/>
              <a:t>Actie</a:t>
            </a:r>
            <a:r>
              <a:rPr lang="nl-NL" sz="1200" dirty="0"/>
              <a:t>: Vaststellen en prioriteren van potentiële marktsegmenten en vervolgens maatregelen bepalen (kennisontwikkeling en communicatie) om RGS in kansrijke marktsegmenten te promoten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nl-NL" sz="1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400" b="1" dirty="0"/>
              <a:t>Strategische prioriteit ‘Kennis delen’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b="1" dirty="0"/>
              <a:t>Doelstelling 3: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dirty="0"/>
              <a:t>Gemeten over de periode 2024 - 2027, beheersen meer professionals aantoonbaar de juiste kennis over de RGS-methodiek.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b="1" dirty="0"/>
              <a:t>Actie</a:t>
            </a:r>
            <a:r>
              <a:rPr lang="nl-NL" sz="1200" dirty="0"/>
              <a:t>: Stimuleren van competentieontwikkeling</a:t>
            </a:r>
            <a:endParaRPr lang="nl-NL" sz="1200" strike="sngStrike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nl-NL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400" b="1" dirty="0"/>
              <a:t>Strategische prioriteit ‘Kennis beheren’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b="1" dirty="0"/>
              <a:t>Doelstelling 4: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dirty="0"/>
              <a:t>Gemeten over de periode 2024 – 2027, blijven RGS-publicaties actueel, toegankelijk en relevant.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nl-NL" sz="1200" b="1" dirty="0"/>
              <a:t>Actie</a:t>
            </a:r>
            <a:r>
              <a:rPr lang="nl-NL" sz="1200" dirty="0"/>
              <a:t>: Jaarlijkse evaluatie en validatie van alle RGS-publicaties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nl-NL" sz="1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1912426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0BC253DACFC349AE75F291081529A2" ma:contentTypeVersion="12" ma:contentTypeDescription="Create a new document." ma:contentTypeScope="" ma:versionID="e7ba42c47eb2b583e96fa5336b8b92f2">
  <xsd:schema xmlns:xsd="http://www.w3.org/2001/XMLSchema" xmlns:xs="http://www.w3.org/2001/XMLSchema" xmlns:p="http://schemas.microsoft.com/office/2006/metadata/properties" xmlns:ns2="f76440ad-0085-4f9a-9a70-080b62d92590" xmlns:ns3="2cd38fed-47bf-4867-b0c2-b4119792fe68" targetNamespace="http://schemas.microsoft.com/office/2006/metadata/properties" ma:root="true" ma:fieldsID="dc01a17759dce0fa6003183a3fcf92ac" ns2:_="" ns3:_="">
    <xsd:import namespace="f76440ad-0085-4f9a-9a70-080b62d92590"/>
    <xsd:import namespace="2cd38fed-47bf-4867-b0c2-b4119792fe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6440ad-0085-4f9a-9a70-080b62d925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4778d20-823d-4af6-92c4-646966c757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38fed-47bf-4867-b0c2-b4119792fe6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21e88ec-5ad9-4176-9981-d8948e46b40c}" ma:internalName="TaxCatchAll" ma:showField="CatchAllData" ma:web="2cd38fed-47bf-4867-b0c2-b4119792fe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cd38fed-47bf-4867-b0c2-b4119792fe68" xsi:nil="true"/>
    <lcf76f155ced4ddcb4097134ff3c332f xmlns="f76440ad-0085-4f9a-9a70-080b62d9259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E66419-F2F7-4DEC-B6F3-49BE8C5BE2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6440ad-0085-4f9a-9a70-080b62d92590"/>
    <ds:schemaRef ds:uri="2cd38fed-47bf-4867-b0c2-b4119792fe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5C8DEC-455C-466E-ABDF-D7FC2A02C6A0}">
  <ds:schemaRefs>
    <ds:schemaRef ds:uri="http://schemas.microsoft.com/office/2006/metadata/properties"/>
    <ds:schemaRef ds:uri="http://schemas.microsoft.com/office/infopath/2007/PartnerControls"/>
    <ds:schemaRef ds:uri="496152cc-aa52-47c6-8d82-7b84c961961c"/>
    <ds:schemaRef ds:uri="e057be0d-d41b-43ae-9bb1-68288b0d2a35"/>
    <ds:schemaRef ds:uri="2cd38fed-47bf-4867-b0c2-b4119792fe68"/>
    <ds:schemaRef ds:uri="f76440ad-0085-4f9a-9a70-080b62d92590"/>
  </ds:schemaRefs>
</ds:datastoreItem>
</file>

<file path=customXml/itemProps3.xml><?xml version="1.0" encoding="utf-8"?>
<ds:datastoreItem xmlns:ds="http://schemas.openxmlformats.org/officeDocument/2006/customXml" ds:itemID="{324C67D4-5B7C-4CBA-9359-239C3F7DEC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3493</TotalTime>
  <Words>331</Words>
  <Application>Microsoft Office PowerPoint</Application>
  <PresentationFormat>Breedbeeld</PresentationFormat>
  <Paragraphs>37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Kantoorthema</vt:lpstr>
      <vt:lpstr>Beleidsplan st. RGS 2024 - 2027</vt:lpstr>
      <vt:lpstr>Missie en visie Bestuurlijk vastgesteld 22 maart 2024</vt:lpstr>
      <vt:lpstr>Afbakening activiteiten Bestuurlijk vastgesteld 22 maart 2024</vt:lpstr>
      <vt:lpstr>Strategische prioriteiten Bestuurlijk vastgesteld 22 maart 2024</vt:lpstr>
      <vt:lpstr>Doelstellingen 2027 Ter invulling van de missie: “brede en juiste toepassing van RGS” Bestuurlijk vastgesteld 22 maart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Wendy Scherpenisse</dc:creator>
  <cp:lastModifiedBy>Edwin Meeuwsen | OnderhoudNL</cp:lastModifiedBy>
  <cp:revision>99</cp:revision>
  <cp:lastPrinted>2023-03-22T14:53:47Z</cp:lastPrinted>
  <dcterms:created xsi:type="dcterms:W3CDTF">2019-08-05T07:31:57Z</dcterms:created>
  <dcterms:modified xsi:type="dcterms:W3CDTF">2024-06-11T13:02:35Z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0x010100740BC253DACFC349AE75F291081529A2</vt:lpwstr>
  </property>
  <property fmtid="{D5CDD505-2E9C-101B-9397-08002B2CF9AE}" pid="3" name="Order">
    <vt:r8>19875000</vt:r8>
  </property>
  <property fmtid="{D5CDD505-2E9C-101B-9397-08002B2CF9AE}" pid="4" name="MediaServiceImageTags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